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CCC8-C08B-4AB0-9A30-AB2A8F0898B0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67E-FA4B-4DC8-83A2-60029AB66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4" name="Rectangle 4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9144000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36576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6492240"/>
              <a:ext cx="9144000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778240" y="731520"/>
              <a:ext cx="365760" cy="61264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23895" y="732001"/>
              <a:ext cx="8412480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4857" y="1090610"/>
              <a:ext cx="365760" cy="50383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27075" y="5758815"/>
              <a:ext cx="7696200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48630" y="1447800"/>
              <a:ext cx="365760" cy="4343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76865" y="1447800"/>
              <a:ext cx="6629400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20766" y="2176467"/>
              <a:ext cx="365760" cy="32369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76081" y="5048054"/>
              <a:ext cx="5867400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76865" y="1752600"/>
              <a:ext cx="365760" cy="3352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00335" y="1790308"/>
              <a:ext cx="365760" cy="2895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863002" y="2168608"/>
              <a:ext cx="365760" cy="31653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10585" y="2168478"/>
              <a:ext cx="3809216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87395" y="2905811"/>
              <a:ext cx="3809216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01941" y="3629319"/>
              <a:ext cx="3809216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752600" y="4363038"/>
              <a:ext cx="3809216" cy="36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Goodheart - Willcox Publisher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Eric Augspurger</cp:lastModifiedBy>
  <cp:revision>8</cp:revision>
  <dcterms:created xsi:type="dcterms:W3CDTF">2013-11-11T14:19:35Z</dcterms:created>
  <dcterms:modified xsi:type="dcterms:W3CDTF">2013-12-05T20:45:32Z</dcterms:modified>
</cp:coreProperties>
</file>