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00400" cy="1828800"/>
  <p:notesSz cx="6858000" cy="9144000"/>
  <p:defaultTextStyle>
    <a:defPPr>
      <a:defRPr lang="en-US"/>
    </a:defPPr>
    <a:lvl1pPr marL="0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652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304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0957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4609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8261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1913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5566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49218" algn="l" defTabSz="287304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5" d="100"/>
          <a:sy n="335" d="100"/>
        </p:scale>
        <p:origin x="-90" y="-354"/>
      </p:cViewPr>
      <p:guideLst>
        <p:guide orient="horz" pos="576"/>
        <p:guide pos="1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" y="568113"/>
            <a:ext cx="2720340" cy="3920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" y="1036320"/>
            <a:ext cx="2240280" cy="4673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0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324" y="19473"/>
            <a:ext cx="251698" cy="416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119" y="19473"/>
            <a:ext cx="702865" cy="416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810" y="1175173"/>
            <a:ext cx="2720340" cy="363220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810" y="775124"/>
            <a:ext cx="2720340" cy="400050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65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30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095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460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826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191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556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4921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118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" y="113877"/>
            <a:ext cx="477282" cy="321733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09364"/>
            <a:ext cx="1414066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0020" y="579967"/>
            <a:ext cx="1414066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5759" y="409364"/>
            <a:ext cx="1414621" cy="17060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652" indent="0">
              <a:buNone/>
              <a:defRPr sz="600" b="1"/>
            </a:lvl2pPr>
            <a:lvl3pPr marL="287304" indent="0">
              <a:buNone/>
              <a:defRPr sz="600" b="1"/>
            </a:lvl3pPr>
            <a:lvl4pPr marL="430957" indent="0">
              <a:buNone/>
              <a:defRPr sz="500" b="1"/>
            </a:lvl4pPr>
            <a:lvl5pPr marL="574609" indent="0">
              <a:buNone/>
              <a:defRPr sz="500" b="1"/>
            </a:lvl5pPr>
            <a:lvl6pPr marL="718261" indent="0">
              <a:buNone/>
              <a:defRPr sz="500" b="1"/>
            </a:lvl6pPr>
            <a:lvl7pPr marL="861913" indent="0">
              <a:buNone/>
              <a:defRPr sz="500" b="1"/>
            </a:lvl7pPr>
            <a:lvl8pPr marL="1005566" indent="0">
              <a:buNone/>
              <a:defRPr sz="500" b="1"/>
            </a:lvl8pPr>
            <a:lvl9pPr marL="114921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5759" y="579967"/>
            <a:ext cx="1414621" cy="1053677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" y="72813"/>
            <a:ext cx="1052910" cy="30988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267" y="72814"/>
            <a:ext cx="1789113" cy="1560830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" y="382694"/>
            <a:ext cx="1052910" cy="125095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301" y="1280160"/>
            <a:ext cx="1920240" cy="151130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7301" y="163407"/>
            <a:ext cx="1920240" cy="1097280"/>
          </a:xfrm>
        </p:spPr>
        <p:txBody>
          <a:bodyPr/>
          <a:lstStyle>
            <a:lvl1pPr marL="0" indent="0">
              <a:buNone/>
              <a:defRPr sz="1000"/>
            </a:lvl1pPr>
            <a:lvl2pPr marL="143652" indent="0">
              <a:buNone/>
              <a:defRPr sz="900"/>
            </a:lvl2pPr>
            <a:lvl3pPr marL="287304" indent="0">
              <a:buNone/>
              <a:defRPr sz="800"/>
            </a:lvl3pPr>
            <a:lvl4pPr marL="430957" indent="0">
              <a:buNone/>
              <a:defRPr sz="600"/>
            </a:lvl4pPr>
            <a:lvl5pPr marL="574609" indent="0">
              <a:buNone/>
              <a:defRPr sz="600"/>
            </a:lvl5pPr>
            <a:lvl6pPr marL="718261" indent="0">
              <a:buNone/>
              <a:defRPr sz="600"/>
            </a:lvl6pPr>
            <a:lvl7pPr marL="861913" indent="0">
              <a:buNone/>
              <a:defRPr sz="600"/>
            </a:lvl7pPr>
            <a:lvl8pPr marL="1005566" indent="0">
              <a:buNone/>
              <a:defRPr sz="600"/>
            </a:lvl8pPr>
            <a:lvl9pPr marL="1149218" indent="0">
              <a:buNone/>
              <a:defRPr sz="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7301" y="1431290"/>
            <a:ext cx="1920240" cy="214630"/>
          </a:xfrm>
        </p:spPr>
        <p:txBody>
          <a:bodyPr/>
          <a:lstStyle>
            <a:lvl1pPr marL="0" indent="0">
              <a:buNone/>
              <a:defRPr sz="400"/>
            </a:lvl1pPr>
            <a:lvl2pPr marL="143652" indent="0">
              <a:buNone/>
              <a:defRPr sz="400"/>
            </a:lvl2pPr>
            <a:lvl3pPr marL="287304" indent="0">
              <a:buNone/>
              <a:defRPr sz="300"/>
            </a:lvl3pPr>
            <a:lvl4pPr marL="430957" indent="0">
              <a:buNone/>
              <a:defRPr sz="300"/>
            </a:lvl4pPr>
            <a:lvl5pPr marL="574609" indent="0">
              <a:buNone/>
              <a:defRPr sz="300"/>
            </a:lvl5pPr>
            <a:lvl6pPr marL="718261" indent="0">
              <a:buNone/>
              <a:defRPr sz="300"/>
            </a:lvl6pPr>
            <a:lvl7pPr marL="861913" indent="0">
              <a:buNone/>
              <a:defRPr sz="300"/>
            </a:lvl7pPr>
            <a:lvl8pPr marL="1005566" indent="0">
              <a:buNone/>
              <a:defRPr sz="300"/>
            </a:lvl8pPr>
            <a:lvl9pPr marL="114921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" y="73237"/>
            <a:ext cx="2880360" cy="304800"/>
          </a:xfrm>
          <a:prstGeom prst="rect">
            <a:avLst/>
          </a:prstGeom>
        </p:spPr>
        <p:txBody>
          <a:bodyPr vert="horz" lIns="28730" tIns="14365" rIns="28730" bIns="1436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" y="426720"/>
            <a:ext cx="2880360" cy="1206923"/>
          </a:xfrm>
          <a:prstGeom prst="rect">
            <a:avLst/>
          </a:prstGeom>
        </p:spPr>
        <p:txBody>
          <a:bodyPr vert="horz" lIns="28730" tIns="14365" rIns="28730" bIns="143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00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8B763-5455-4C6E-AD12-4755F8518319}" type="datetimeFigureOut">
              <a:rPr lang="en-US" smtClean="0"/>
              <a:pPr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3470" y="1695027"/>
            <a:ext cx="10134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93620" y="1695027"/>
            <a:ext cx="746760" cy="97367"/>
          </a:xfrm>
          <a:prstGeom prst="rect">
            <a:avLst/>
          </a:prstGeom>
        </p:spPr>
        <p:txBody>
          <a:bodyPr vert="horz" lIns="28730" tIns="14365" rIns="28730" bIns="14365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A44BF-8A32-4B90-8F32-0DF564EED9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304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39" indent="-107739" algn="l" defTabSz="287304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35" indent="-89783" algn="l" defTabSz="287304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131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2783" indent="-71826" algn="l" defTabSz="287304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6435" indent="-71826" algn="l" defTabSz="287304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0087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3740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392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044" indent="-71826" algn="l" defTabSz="287304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52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04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0957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4609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261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1913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566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218" algn="l" defTabSz="287304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978" y="76200"/>
            <a:ext cx="2720340" cy="392007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/>
              <a:t>M&amp;M Events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685800"/>
            <a:ext cx="1371600" cy="8382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dirty="0" smtClean="0"/>
              <a:t>Name</a:t>
            </a:r>
          </a:p>
          <a:p>
            <a:pPr algn="l">
              <a:spcBef>
                <a:spcPts val="0"/>
              </a:spcBef>
            </a:pPr>
            <a:r>
              <a:rPr lang="en-US" dirty="0" smtClean="0"/>
              <a:t>Title</a:t>
            </a:r>
          </a:p>
          <a:p>
            <a:pPr algn="l">
              <a:spcBef>
                <a:spcPts val="0"/>
              </a:spcBef>
            </a:pPr>
            <a:r>
              <a:rPr lang="en-US" dirty="0" smtClean="0"/>
              <a:t>Address</a:t>
            </a:r>
          </a:p>
          <a:p>
            <a:pPr algn="l">
              <a:spcBef>
                <a:spcPts val="0"/>
              </a:spcBef>
            </a:pPr>
            <a:r>
              <a:rPr lang="en-US" dirty="0" smtClean="0"/>
              <a:t>Phone number</a:t>
            </a:r>
          </a:p>
          <a:p>
            <a:pPr algn="l">
              <a:spcBef>
                <a:spcPts val="0"/>
              </a:spcBef>
            </a:pPr>
            <a:r>
              <a:rPr lang="en-US" dirty="0" smtClean="0"/>
              <a:t>E-mail</a:t>
            </a:r>
            <a:endParaRPr lang="en-US" dirty="0"/>
          </a:p>
        </p:txBody>
      </p:sp>
      <p:pic>
        <p:nvPicPr>
          <p:cNvPr id="4" name="Picture 3" descr="Homepage Image_LOW 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547497"/>
            <a:ext cx="1371600" cy="105270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76400"/>
            <a:ext cx="1752600" cy="138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" i="1" dirty="0" smtClean="0"/>
              <a:t>Copyright Goodheart-Willcox Publisher</a:t>
            </a:r>
            <a:endParaRPr lang="en-US" sz="3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M&amp;M Events</vt:lpstr>
    </vt:vector>
  </TitlesOfParts>
  <Company>Goodheart - Willcox Publisher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M&amp;M Events</dc:title>
  <dc:creator/>
  <dc:description/>
  <cp:lastModifiedBy>Eric Augspurger</cp:lastModifiedBy>
  <cp:revision>3</cp:revision>
  <dcterms:created xsi:type="dcterms:W3CDTF">2013-04-24T15:08:55Z</dcterms:created>
  <dcterms:modified xsi:type="dcterms:W3CDTF">2013-07-29T16:48:03Z</dcterms:modified>
</cp:coreProperties>
</file>