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2"/>
  </p:sldMasterIdLst>
  <p:notesMasterIdLst>
    <p:notesMasterId r:id="rId5"/>
  </p:notesMasterIdLst>
  <p:sldIdLst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5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orient="horz" pos="922"/>
        <p:guide pos="2880"/>
        <p:guide pos="2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BE1C-04D4-42BD-911C-623CE6C83D0E}" type="datetimeFigureOut">
              <a:rPr lang="en-GB" smtClean="0"/>
              <a:pPr/>
              <a:t>29/07/2013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403B-68D9-41AB-B40C-E59178E51B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126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692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73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87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10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90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23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79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19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93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4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69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10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050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/>
                <a:cs typeface="Apple Chancery"/>
              </a:rPr>
              <a:t>M &amp; M Events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7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pic>
        <p:nvPicPr>
          <p:cNvPr id="5" name="Content Placeholder 4" descr="FD00064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252" b="-7252"/>
          <a:stretch>
            <a:fillRect/>
          </a:stretch>
        </p:blipFill>
        <p:spPr>
          <a:xfrm>
            <a:off x="5530218" y="2511778"/>
            <a:ext cx="3156582" cy="36143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You’re never too young or too old to have a birthday party.  Let us help you plan it.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Invitations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Food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Cake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Goodie Bags</a:t>
            </a:r>
            <a:endParaRPr lang="en-US" dirty="0"/>
          </a:p>
        </p:txBody>
      </p:sp>
      <p:pic>
        <p:nvPicPr>
          <p:cNvPr id="6" name="Picture 5" descr="LS00329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9636" y="781816"/>
            <a:ext cx="1792284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14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FEB89B-3720-49AE-B41C-5A9E937FA2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33</Words>
  <Application>Microsoft Office PowerPoint</Application>
  <PresentationFormat>On-screen Show (4:3)</PresentationFormat>
  <Paragraphs>11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 &amp; M Events</vt:lpstr>
      <vt:lpstr>Birthdays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&amp; M Events</dc:title>
  <dc:subject/>
  <dc:creator/>
  <cp:keywords/>
  <dc:description/>
  <cp:lastModifiedBy>Eric Augspurger</cp:lastModifiedBy>
  <cp:revision>14</cp:revision>
  <dcterms:modified xsi:type="dcterms:W3CDTF">2013-07-29T16:43:22Z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TC027011769991</vt:lpwstr>
  </property>
</Properties>
</file>