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2"/>
  </p:sldMasterIdLst>
  <p:notesMasterIdLst>
    <p:notesMasterId r:id="rId5"/>
  </p:notesMasterIdLst>
  <p:sldIdLst>
    <p:sldId id="260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B5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-174" y="-84"/>
      </p:cViewPr>
      <p:guideLst>
        <p:guide orient="horz" pos="2160"/>
        <p:guide orient="horz" pos="922"/>
        <p:guide pos="2880"/>
        <p:guide pos="2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6BE1C-04D4-42BD-911C-623CE6C83D0E}" type="datetimeFigureOut">
              <a:rPr lang="en-GB" smtClean="0"/>
              <a:pPr/>
              <a:t>29/07/2013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C403B-68D9-41AB-B40C-E59178E51B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41261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14F80-5CAE-4239-9CE0-64EFB64A41D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96927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14F80-5CAE-4239-9CE0-64EFB64A41D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63880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4AF466F-BDA4-4F18-9C7B-FF0A9A1B0E80}" type="datetime1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A9A7CB-BEE6-4F99-898E-913F06E8E125}" type="datetime1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7/29/2013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B28685-4D0C-42D5-8013-B5904CD1FCBC}" type="datetime1">
              <a:rPr lang="en-US" smtClean="0"/>
              <a:pPr/>
              <a:t>7/29/2013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7/29/2013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BEE1B38-C5EB-4D66-9137-0AFE9CDEDE8F}" type="datetime1">
              <a:rPr lang="en-US" smtClean="0"/>
              <a:pPr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7/29/2013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7/29/2013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303" y="2431452"/>
            <a:ext cx="4780217" cy="1250824"/>
          </a:xfrm>
        </p:spPr>
        <p:txBody>
          <a:bodyPr>
            <a:noAutofit/>
          </a:bodyPr>
          <a:lstStyle/>
          <a:p>
            <a:pPr algn="ctr"/>
            <a:r>
              <a:rPr lang="en-GB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/>
                <a:cs typeface="Apple Chancery"/>
              </a:rPr>
              <a:t>M &amp; M </a:t>
            </a:r>
            <a:br>
              <a:rPr lang="en-GB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/>
                <a:cs typeface="Apple Chancery"/>
              </a:rPr>
            </a:br>
            <a:r>
              <a:rPr lang="en-GB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/>
                <a:cs typeface="Apple Chancery"/>
              </a:rPr>
              <a:t>Events</a:t>
            </a:r>
            <a:endParaRPr lang="en-GB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27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Décor and Event Setup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79126" y="2267972"/>
            <a:ext cx="2829834" cy="3980427"/>
          </a:xfrm>
        </p:spPr>
        <p:txBody>
          <a:bodyPr>
            <a:normAutofit/>
          </a:bodyPr>
          <a:lstStyle/>
          <a:p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From tables and tents to flowers and forks we can provide everything you need to host the perfect affair.</a:t>
            </a:r>
          </a:p>
          <a:p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15886">
            <a:off x="4194455" y="705556"/>
            <a:ext cx="4361584" cy="3090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66975" y="4073406"/>
            <a:ext cx="3865146" cy="26613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194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Custom 8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CCFF6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1FEB89B-3720-49AE-B41C-5A9E937FA2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1110</TotalTime>
  <Words>29</Words>
  <Application>Microsoft Office PowerPoint</Application>
  <PresentationFormat>On-screen Show (4:3)</PresentationFormat>
  <Paragraphs>5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Soho</vt:lpstr>
      <vt:lpstr>M &amp; M  Events</vt:lpstr>
      <vt:lpstr>Décor and Event Setup 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 &amp; M  Events</dc:title>
  <dc:subject/>
  <dc:creator/>
  <cp:keywords/>
  <dc:description/>
  <cp:lastModifiedBy>Eric Augspurger</cp:lastModifiedBy>
  <cp:revision>14</cp:revision>
  <dcterms:modified xsi:type="dcterms:W3CDTF">2013-07-29T16:43:07Z</dcterms:modified>
  <cp:category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TC027011769991</vt:lpwstr>
  </property>
</Properties>
</file>